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3"/>
    <p:sldMasterId id="2147483694" r:id="rId4"/>
  </p:sldMasterIdLst>
  <p:notesMasterIdLst>
    <p:notesMasterId r:id="rId13"/>
  </p:notesMasterIdLst>
  <p:sldIdLst>
    <p:sldId id="257" r:id="rId5"/>
    <p:sldId id="260" r:id="rId6"/>
    <p:sldId id="285" r:id="rId7"/>
    <p:sldId id="286" r:id="rId8"/>
    <p:sldId id="256" r:id="rId9"/>
    <p:sldId id="290" r:id="rId10"/>
    <p:sldId id="289" r:id="rId11"/>
    <p:sldId id="29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36" autoAdjust="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sp>
        <p:nvSpPr>
          <p:cNvPr id="14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  <a:endParaRPr lang="en-AU" noProof="0" dirty="0"/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sp>
        <p:nvSpPr>
          <p:cNvPr id="137" name="Text Placeholder 135"/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  <a:endParaRPr lang="en-AU" noProof="0"/>
          </a:p>
        </p:txBody>
      </p:sp>
      <p:sp>
        <p:nvSpPr>
          <p:cNvPr id="10" name="AutoShape 7"/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/>
          </a:p>
        </p:txBody>
      </p:sp>
      <p:sp>
        <p:nvSpPr>
          <p:cNvPr id="22" name="Subtitle 21"/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sp>
        <p:nvSpPr>
          <p:cNvPr id="2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11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sp>
        <p:nvSpPr>
          <p:cNvPr id="142" name="Picture Placeholder 141"/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grpSp>
        <p:nvGrpSpPr>
          <p:cNvPr id="69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9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18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  <a:endParaRPr lang="en-AU" noProof="0"/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8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/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  <a:endParaRPr lang="en-AU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二级</a:t>
            </a:r>
            <a:endParaRPr lang="zh-CN" altLang="en-US" noProof="0"/>
          </a:p>
          <a:p>
            <a:pPr lvl="2"/>
            <a:r>
              <a:rPr lang="zh-CN" altLang="en-US" noProof="0"/>
              <a:t>三级</a:t>
            </a:r>
            <a:endParaRPr lang="zh-CN" altLang="en-US" noProof="0"/>
          </a:p>
          <a:p>
            <a:pPr lvl="3"/>
            <a:r>
              <a:rPr lang="zh-CN" altLang="en-US" noProof="0"/>
              <a:t>四级</a:t>
            </a:r>
            <a:endParaRPr lang="zh-CN" altLang="en-US" noProof="0"/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二级</a:t>
            </a:r>
            <a:endParaRPr lang="zh-CN" altLang="en-US" noProof="0"/>
          </a:p>
          <a:p>
            <a:pPr lvl="2"/>
            <a:r>
              <a:rPr lang="zh-CN" altLang="en-US" noProof="0"/>
              <a:t>三级</a:t>
            </a:r>
            <a:endParaRPr lang="zh-CN" altLang="en-US" noProof="0"/>
          </a:p>
          <a:p>
            <a:pPr lvl="3"/>
            <a:r>
              <a:rPr lang="zh-CN" altLang="en-US" noProof="0"/>
              <a:t>四级</a:t>
            </a:r>
            <a:endParaRPr lang="zh-CN" altLang="en-US" noProof="0"/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二级</a:t>
            </a:r>
            <a:endParaRPr lang="zh-CN" altLang="en-US" noProof="0"/>
          </a:p>
          <a:p>
            <a:pPr lvl="2"/>
            <a:r>
              <a:rPr lang="zh-CN" altLang="en-US" noProof="0"/>
              <a:t>三级</a:t>
            </a:r>
            <a:endParaRPr lang="zh-CN" altLang="en-US" noProof="0"/>
          </a:p>
          <a:p>
            <a:pPr lvl="3"/>
            <a:r>
              <a:rPr lang="zh-CN" altLang="en-US" noProof="0"/>
              <a:t>四级</a:t>
            </a:r>
            <a:endParaRPr lang="zh-CN" altLang="en-US" noProof="0"/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二级</a:t>
            </a:r>
            <a:endParaRPr lang="zh-CN" altLang="en-US" noProof="0"/>
          </a:p>
          <a:p>
            <a:pPr lvl="2"/>
            <a:r>
              <a:rPr lang="zh-CN" altLang="en-US" noProof="0"/>
              <a:t>三级</a:t>
            </a:r>
            <a:endParaRPr lang="zh-CN" altLang="en-US" noProof="0"/>
          </a:p>
          <a:p>
            <a:pPr lvl="3"/>
            <a:r>
              <a:rPr lang="zh-CN" altLang="en-US" noProof="0"/>
              <a:t>四级</a:t>
            </a:r>
            <a:endParaRPr lang="zh-CN" altLang="en-US" noProof="0"/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7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  <a:endParaRPr lang="en-AU" noProof="0"/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  <a:endParaRPr lang="en-AU" sz="3800" b="1" kern="1200" dirty="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9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sp>
        <p:nvSpPr>
          <p:cNvPr id="7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79" name="Freeform: Shape 78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80" name="Freeform: Shape 79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73" name="Subtitle 72"/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sp>
        <p:nvSpPr>
          <p:cNvPr id="137" name="Text Placeholder 135"/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  <a:endParaRPr lang="en-AU" noProof="0"/>
          </a:p>
        </p:txBody>
      </p:sp>
      <p:sp>
        <p:nvSpPr>
          <p:cNvPr id="13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8" name="Text Placeholder 135"/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  <a:endParaRPr lang="en-AU" noProof="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  <a:endParaRPr lang="en-AU" dirty="0"/>
          </a:p>
        </p:txBody>
      </p:sp>
      <p:sp>
        <p:nvSpPr>
          <p:cNvPr id="7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  <a:endParaRPr lang="en-AU" dirty="0"/>
          </a:p>
        </p:txBody>
      </p:sp>
      <p:sp>
        <p:nvSpPr>
          <p:cNvPr id="80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  <a:endParaRPr lang="en-AU" dirty="0"/>
          </a:p>
        </p:txBody>
      </p:sp>
      <p:sp>
        <p:nvSpPr>
          <p:cNvPr id="81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  <a:endParaRPr lang="en-AU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  <a:endParaRPr lang="en-AU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/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  <a:endParaRPr lang="en-AU" dirty="0"/>
          </a:p>
        </p:txBody>
      </p:sp>
      <p:sp>
        <p:nvSpPr>
          <p:cNvPr id="10" name="Media Placeholder 5"/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  <a:endParaRPr lang="en-AU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  <a:endParaRPr lang="en-AU" noProof="0" dirty="0"/>
          </a:p>
          <a:p>
            <a:pPr lvl="1"/>
            <a:r>
              <a:rPr lang="en-AU" noProof="0" dirty="0"/>
              <a:t>Two</a:t>
            </a:r>
            <a:endParaRPr lang="en-AU" noProof="0" dirty="0"/>
          </a:p>
          <a:p>
            <a:pPr lvl="2"/>
            <a:r>
              <a:rPr lang="en-AU" noProof="0" dirty="0"/>
              <a:t>Three</a:t>
            </a:r>
            <a:endParaRPr lang="en-AU" noProof="0" dirty="0"/>
          </a:p>
          <a:p>
            <a:pPr lvl="8"/>
            <a:r>
              <a:rPr lang="en-AU" noProof="0" dirty="0"/>
              <a:t>four</a:t>
            </a:r>
            <a:endParaRPr lang="en-AU" noProof="0" dirty="0"/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  <a:endParaRPr lang="en-AU" noProof="0" dirty="0"/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  <a:endParaRPr lang="en-AU" dirty="0"/>
          </a:p>
        </p:txBody>
      </p:sp>
      <p:sp>
        <p:nvSpPr>
          <p:cNvPr id="6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  <a:endParaRPr lang="en-AU" dirty="0"/>
          </a:p>
        </p:txBody>
      </p:sp>
      <p:sp>
        <p:nvSpPr>
          <p:cNvPr id="6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  <a:endParaRPr lang="en-AU" dirty="0"/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74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  <a:endParaRPr lang="en-AU" noProof="0" dirty="0"/>
          </a:p>
          <a:p>
            <a:pPr lvl="1"/>
            <a:r>
              <a:rPr lang="en-AU" noProof="0" dirty="0"/>
              <a:t>2</a:t>
            </a:r>
            <a:endParaRPr lang="en-AU" noProof="0" dirty="0"/>
          </a:p>
          <a:p>
            <a:pPr lvl="2"/>
            <a:r>
              <a:rPr lang="en-AU" noProof="0" dirty="0"/>
              <a:t>3</a:t>
            </a:r>
            <a:endParaRPr lang="en-AU" noProof="0" dirty="0"/>
          </a:p>
          <a:p>
            <a:pPr lvl="3"/>
            <a:r>
              <a:rPr lang="en-AU" noProof="0" dirty="0"/>
              <a:t>4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   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  <a:endParaRPr lang="en-AU" noProof="0"/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5</a:t>
            </a:r>
            <a:endParaRPr lang="en-AU" noProof="0" dirty="0"/>
          </a:p>
          <a:p>
            <a:pPr lvl="5"/>
            <a:r>
              <a:rPr lang="en-AU" noProof="0" dirty="0"/>
              <a:t>6</a:t>
            </a:r>
            <a:endParaRPr lang="en-AU" noProof="0" dirty="0"/>
          </a:p>
          <a:p>
            <a:pPr lvl="6"/>
            <a:r>
              <a:rPr lang="en-AU" noProof="0" dirty="0"/>
              <a:t>7</a:t>
            </a:r>
            <a:endParaRPr lang="en-AU" noProof="0" dirty="0"/>
          </a:p>
          <a:p>
            <a:pPr lvl="7"/>
            <a:r>
              <a:rPr lang="en-AU" noProof="0" dirty="0"/>
              <a:t>8</a:t>
            </a:r>
            <a:endParaRPr lang="en-AU" noProof="0" dirty="0"/>
          </a:p>
          <a:p>
            <a:pPr lvl="8"/>
            <a:r>
              <a:rPr lang="en-AU" noProof="0" dirty="0"/>
              <a:t>9</a:t>
            </a:r>
            <a:endParaRPr lang="en-AU" noProof="0" dirty="0"/>
          </a:p>
          <a:p>
            <a:pPr lvl="8"/>
            <a:r>
              <a:rPr lang="en-AU" noProof="0" dirty="0"/>
              <a:t>Fifth level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  <a:endParaRPr lang="en-AU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  <a:endParaRPr lang="en-AU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  <a:endParaRPr lang="en-AU" noProof="0" dirty="0"/>
          </a:p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二级</a:t>
            </a:r>
            <a:endParaRPr lang="zh-CN" altLang="en-US" noProof="0"/>
          </a:p>
          <a:p>
            <a:pPr lvl="2"/>
            <a:r>
              <a:rPr lang="zh-CN" altLang="en-US" noProof="0"/>
              <a:t>三级</a:t>
            </a:r>
            <a:endParaRPr lang="zh-CN" altLang="en-US" noProof="0"/>
          </a:p>
          <a:p>
            <a:pPr lvl="3"/>
            <a:r>
              <a:rPr lang="zh-CN" altLang="en-US" noProof="0"/>
              <a:t>四级</a:t>
            </a:r>
            <a:endParaRPr lang="zh-CN" altLang="en-US" noProof="0"/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image" Target="../media/image1.png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.xml"/><Relationship Id="rId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3.xml"/><Relationship Id="rId26" Type="http://schemas.openxmlformats.org/officeDocument/2006/relationships/theme" Target="../theme/theme2.xml"/><Relationship Id="rId25" Type="http://schemas.openxmlformats.org/officeDocument/2006/relationships/image" Target="../media/image1.png"/><Relationship Id="rId24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42.xml"/><Relationship Id="rId21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3" Type="http://schemas.openxmlformats.org/officeDocument/2006/relationships/theme" Target="../theme/theme3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zh-CN" altLang="en-US" noProof="0"/>
              <a:t>单击此处编辑母版标题样式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二级</a:t>
            </a:r>
            <a:endParaRPr lang="zh-CN" altLang="en-US" noProof="0"/>
          </a:p>
          <a:p>
            <a:pPr lvl="2"/>
            <a:r>
              <a:rPr lang="zh-CN" altLang="en-US" noProof="0"/>
              <a:t>三级</a:t>
            </a:r>
            <a:endParaRPr lang="zh-CN" altLang="en-US" noProof="0"/>
          </a:p>
          <a:p>
            <a:pPr lvl="3"/>
            <a:r>
              <a:rPr lang="zh-CN" altLang="en-US" noProof="0"/>
              <a:t>四级</a:t>
            </a:r>
            <a:endParaRPr lang="zh-CN" altLang="en-US" noProof="0"/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1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  <a:p>
            <a:pPr lvl="5"/>
            <a:r>
              <a:rPr lang="en-AU" noProof="0" dirty="0"/>
              <a:t>Six</a:t>
            </a:r>
            <a:endParaRPr lang="en-AU" noProof="0" dirty="0"/>
          </a:p>
          <a:p>
            <a:pPr lvl="6"/>
            <a:r>
              <a:rPr lang="en-AU" noProof="0" dirty="0"/>
              <a:t>Seven</a:t>
            </a:r>
            <a:endParaRPr lang="en-AU" noProof="0" dirty="0"/>
          </a:p>
          <a:p>
            <a:pPr lvl="7"/>
            <a:r>
              <a:rPr lang="en-AU" noProof="0" dirty="0"/>
              <a:t>Eight</a:t>
            </a:r>
            <a:endParaRPr lang="en-AU" noProof="0" dirty="0"/>
          </a:p>
          <a:p>
            <a:pPr lvl="8"/>
            <a:r>
              <a:rPr lang="en-AU" noProof="0" dirty="0"/>
              <a:t>nine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5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/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  <a:endParaRPr lang="en-AU" noProof="0" dirty="0"/>
          </a:p>
          <a:p>
            <a:pPr lvl="1"/>
            <a:r>
              <a:rPr lang="en-AU" noProof="0" dirty="0"/>
              <a:t>Second level</a:t>
            </a:r>
            <a:endParaRPr lang="en-AU" noProof="0" dirty="0"/>
          </a:p>
          <a:p>
            <a:pPr lvl="2"/>
            <a:r>
              <a:rPr lang="en-AU" noProof="0" dirty="0"/>
              <a:t>Third level</a:t>
            </a:r>
            <a:endParaRPr lang="en-AU" noProof="0" dirty="0"/>
          </a:p>
          <a:p>
            <a:pPr lvl="3"/>
            <a:r>
              <a:rPr lang="en-AU" noProof="0" dirty="0"/>
              <a:t>Fourth level</a:t>
            </a:r>
            <a:endParaRPr lang="en-AU" noProof="0" dirty="0"/>
          </a:p>
          <a:p>
            <a:pPr lvl="4"/>
            <a:r>
              <a:rPr lang="en-AU" noProof="0" dirty="0"/>
              <a:t>Fifth level</a:t>
            </a:r>
            <a:endParaRPr lang="en-AU" noProof="0" dirty="0"/>
          </a:p>
          <a:p>
            <a:pPr lvl="5"/>
            <a:r>
              <a:rPr lang="en-AU" noProof="0" dirty="0"/>
              <a:t>Six</a:t>
            </a:r>
            <a:endParaRPr lang="en-AU" noProof="0" dirty="0"/>
          </a:p>
          <a:p>
            <a:pPr lvl="6"/>
            <a:r>
              <a:rPr lang="en-AU" noProof="0" dirty="0"/>
              <a:t>Seven</a:t>
            </a:r>
            <a:endParaRPr lang="en-AU" noProof="0" dirty="0"/>
          </a:p>
          <a:p>
            <a:pPr lvl="7"/>
            <a:r>
              <a:rPr lang="en-AU" noProof="0" dirty="0"/>
              <a:t>Eight</a:t>
            </a:r>
            <a:endParaRPr lang="en-AU" noProof="0" dirty="0"/>
          </a:p>
          <a:p>
            <a:pPr lvl="8"/>
            <a:r>
              <a:rPr lang="en-AU" noProof="0" dirty="0"/>
              <a:t>nine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2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AU" dirty="0"/>
              <a:t>xxx</a:t>
            </a:r>
            <a:br>
              <a:rPr lang="en-AU" dirty="0"/>
            </a:br>
            <a:endParaRPr lang="en-AU" dirty="0"/>
          </a:p>
          <a:p>
            <a:pPr lvl="1"/>
            <a:r>
              <a:rPr lang="en-US" altLang="zh-CN" dirty="0"/>
              <a:t>xxx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00064" y="5464969"/>
            <a:ext cx="4772202" cy="707231"/>
          </a:xfrm>
        </p:spPr>
        <p:txBody>
          <a:bodyPr/>
          <a:lstStyle/>
          <a:p>
            <a:r>
              <a:rPr lang="en-US" altLang="en-AU" dirty="0" err="1"/>
              <a:t>xxx</a:t>
            </a:r>
            <a:endParaRPr lang="en-AU" dirty="0"/>
          </a:p>
          <a:p>
            <a:endParaRPr lang="en-AU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1" cstate="screen"/>
          <a:srcRect/>
          <a:stretch>
            <a:fillRect/>
          </a:stretch>
        </p:blipFill>
        <p:spPr/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2747" y="229931"/>
            <a:ext cx="10296000" cy="887360"/>
          </a:xfrm>
        </p:spPr>
        <p:txBody>
          <a:bodyPr/>
          <a:lstStyle/>
          <a:p>
            <a:r>
              <a:rPr lang="en-AU" dirty="0"/>
              <a:t>Overview</a:t>
            </a:r>
            <a:endParaRPr lang="en-AU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A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A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A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en-A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xxx</a:t>
            </a:r>
            <a:endParaRPr lang="en-US" alt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pic>
        <p:nvPicPr>
          <p:cNvPr id="6" name="Picture Placeholder 8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1" y="1"/>
            <a:ext cx="6538648" cy="6857998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AU" dirty="0"/>
              <a:t>xxx</a:t>
            </a:r>
            <a:endParaRPr lang="en-US" altLang="en-A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7358109" y="5465270"/>
            <a:ext cx="2782490" cy="707231"/>
          </a:xfrm>
        </p:spPr>
        <p:txBody>
          <a:bodyPr/>
          <a:lstStyle/>
          <a:p>
            <a:r>
              <a:rPr lang="en-US" altLang="en-AU" dirty="0" err="1"/>
              <a:t>xxx</a:t>
            </a:r>
            <a:endParaRPr lang="en-AU" altLang="zh-CN" dirty="0"/>
          </a:p>
          <a:p>
            <a:endParaRPr lang="en-AU" dirty="0"/>
          </a:p>
          <a:p>
            <a:endParaRPr lang="en-A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xxx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03682" y="198119"/>
            <a:ext cx="5214261" cy="887360"/>
          </a:xfrm>
        </p:spPr>
        <p:txBody>
          <a:bodyPr/>
          <a:lstStyle/>
          <a:p>
            <a:r>
              <a:rPr lang="en-US" altLang="en-AU" dirty="0"/>
              <a:t>xxx</a:t>
            </a:r>
            <a:endParaRPr lang="en-US" altLang="en-AU" dirty="0"/>
          </a:p>
        </p:txBody>
      </p:sp>
      <p:sp>
        <p:nvSpPr>
          <p:cNvPr id="3" name="图片占位符 2"/>
          <p:cNvSpPr/>
          <p:nvPr>
            <p:ph type="pic" sz="quarter" idx="14"/>
          </p:nvPr>
        </p:nvSpPr>
        <p:spPr/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1" cstate="screen"/>
          <a:srcRect/>
          <a:stretch>
            <a:fillRect/>
          </a:stretch>
        </p:blipFill>
        <p:spPr>
          <a:noFill/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AU" dirty="0"/>
              <a:t>xxx</a:t>
            </a:r>
            <a:endParaRPr lang="en-US" altLang="en-AU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en-AU" dirty="0" err="1"/>
              <a:t>xxx</a:t>
            </a:r>
            <a:endParaRPr lang="en-US" altLang="en-A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AU" dirty="0"/>
              <a:t>xxx</a:t>
            </a:r>
            <a:endParaRPr lang="en-US" altLang="en-AU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/>
          <a:p>
            <a:r>
              <a:rPr lang="en-US" altLang="en-AU" dirty="0" err="1"/>
              <a:t>xxx</a:t>
            </a:r>
            <a:endParaRPr lang="en-US" altLang="en-AU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AU" dirty="0"/>
              <a:t>xxx</a:t>
            </a:r>
            <a:endParaRPr lang="en-US" alt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altLang="en-AU" dirty="0" err="1"/>
              <a:t>xxx</a:t>
            </a:r>
            <a:endParaRPr lang="en-US" altLang="en-AU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</a:fld>
            <a:endParaRPr lang="en-AU" noProof="0"/>
          </a:p>
        </p:txBody>
      </p:sp>
      <p:pic>
        <p:nvPicPr>
          <p:cNvPr id="5" name="Picture Placeholder 8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r="23114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altLang="en-AU" dirty="0" err="1"/>
              <a:t>xxx</a:t>
            </a:r>
            <a:endParaRPr lang="en-US" altLang="en-A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Plan</Template>
  <TotalTime>0</TotalTime>
  <Words>67</Words>
  <Application>WPS 演示</Application>
  <PresentationFormat>宽屏</PresentationFormat>
  <Paragraphs>45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8</vt:i4>
      </vt:variant>
    </vt:vector>
  </HeadingPairs>
  <TitlesOfParts>
    <vt:vector size="24" baseType="lpstr">
      <vt:lpstr>Arial</vt:lpstr>
      <vt:lpstr>宋体</vt:lpstr>
      <vt:lpstr>Wingdings</vt:lpstr>
      <vt:lpstr>Calibri</vt:lpstr>
      <vt:lpstr>Trebuchet MS</vt:lpstr>
      <vt:lpstr>Times New Roman</vt:lpstr>
      <vt:lpstr>Georgia</vt:lpstr>
      <vt:lpstr>微软雅黑</vt:lpstr>
      <vt:lpstr>宋体</vt:lpstr>
      <vt:lpstr>Droid Sans Fallback</vt:lpstr>
      <vt:lpstr>Arial Unicode MS</vt:lpstr>
      <vt:lpstr>等线</vt:lpstr>
      <vt:lpstr>Gubbi</vt:lpstr>
      <vt:lpstr>University of Melbourne</vt:lpstr>
      <vt:lpstr>University of Melbourne Patterns</vt:lpstr>
      <vt:lpstr>University of Melbourne-Layout B</vt:lpstr>
      <vt:lpstr>PowerPoint 演示文稿</vt:lpstr>
      <vt:lpstr>Overview</vt:lpstr>
      <vt:lpstr>PowerPoint 演示文稿</vt:lpstr>
      <vt:lpstr>Background Literature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沈鑫楠</dc:creator>
  <cp:lastModifiedBy>sxn</cp:lastModifiedBy>
  <cp:revision>16</cp:revision>
  <dcterms:created xsi:type="dcterms:W3CDTF">2020-05-10T05:14:06Z</dcterms:created>
  <dcterms:modified xsi:type="dcterms:W3CDTF">2020-05-10T05:14:06Z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2052-11.1.0.9505</vt:lpwstr>
  </property>
</Properties>
</file>

<file path=docProps/thumbnail.jpeg>
</file>